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0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8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1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0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7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2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10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7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3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E00D-0514-458D-A298-FBAF07BCF6DA}" type="datetimeFigureOut">
              <a:rPr lang="zh-CN" altLang="en-US" smtClean="0"/>
              <a:t>2024-01-10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AA67-39A5-42C0-BD21-B007D8A72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4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F:\继续教育学院202108-\3自考办（自考助学中心）（新）-陈端来胡应和朱春华文进军20230407-\同等学力申硕\2024\2024年同等学力人员申请申硕学位招生目录及学院联系方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3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1</cp:revision>
  <dcterms:created xsi:type="dcterms:W3CDTF">2024-01-10T08:42:53Z</dcterms:created>
  <dcterms:modified xsi:type="dcterms:W3CDTF">2024-01-10T08:44:35Z</dcterms:modified>
</cp:coreProperties>
</file>